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202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931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8562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4001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952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9715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8231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943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8336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547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4039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787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486A8-2653-4695-BF74-FD52F060A938}" type="datetimeFigureOut">
              <a:rPr lang="fr-BE" smtClean="0"/>
              <a:t>05-06-21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455B3-9EF4-45F5-B6E0-311F2015E71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817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2179" y="2373108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600" dirty="0">
                <a:solidFill>
                  <a:srgbClr val="11520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  <a:cs typeface="Abhaya Libre Medium" panose="02000603000000000000" pitchFamily="2" charset="0"/>
              </a:rPr>
              <a:t>THE WEDDING</a:t>
            </a:r>
            <a:endParaRPr lang="fr-BE" sz="2000" spc="600" dirty="0">
              <a:solidFill>
                <a:srgbClr val="115202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  <a:cs typeface="Abhaya Libre Medium" panose="020006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65297" y="53093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11520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  <a:cs typeface="Abhaya Libre Medium" panose="02000603000000000000" pitchFamily="2" charset="0"/>
              </a:rPr>
              <a:t>20 JUNI 2019</a:t>
            </a:r>
            <a:endParaRPr lang="fr-BE" spc="300" dirty="0">
              <a:solidFill>
                <a:srgbClr val="11520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  <a:cs typeface="Abhaya Libre Medium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2039" y="2573163"/>
            <a:ext cx="32111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 err="1">
                <a:solidFill>
                  <a:srgbClr val="11520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rian Strait" pitchFamily="2" charset="0"/>
              </a:rPr>
              <a:t>Sintia</a:t>
            </a:r>
            <a:endParaRPr lang="fr-BE" sz="12000" b="1" dirty="0">
              <a:solidFill>
                <a:srgbClr val="115202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Brian Strai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44686" y="3370368"/>
            <a:ext cx="2422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 err="1">
                <a:solidFill>
                  <a:srgbClr val="11520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rian Strait" pitchFamily="2" charset="0"/>
              </a:rPr>
              <a:t>Daus</a:t>
            </a:r>
            <a:endParaRPr lang="fr-BE" sz="12000" b="1" dirty="0">
              <a:solidFill>
                <a:srgbClr val="11520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rian Strai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63174" y="3053555"/>
            <a:ext cx="6767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>
                <a:solidFill>
                  <a:srgbClr val="11520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rian Strait" pitchFamily="2" charset="0"/>
              </a:rPr>
              <a:t>&amp;</a:t>
            </a:r>
            <a:endParaRPr lang="fr-BE" sz="12000" b="1" dirty="0">
              <a:solidFill>
                <a:srgbClr val="11520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rian Strait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77" r="14881" b="14706"/>
          <a:stretch/>
        </p:blipFill>
        <p:spPr>
          <a:xfrm>
            <a:off x="-117954" y="0"/>
            <a:ext cx="12427908" cy="1694630"/>
          </a:xfrm>
          <a:prstGeom prst="rect">
            <a:avLst/>
          </a:prstGeom>
          <a:effectLst>
            <a:outerShdw blurRad="63500" dir="4920000" sx="114000" sy="114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Emotional Cinematic Background Music Ambient Piano Instrumental - by AShamaluev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23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6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/>
      <p:bldP spid="6" grpId="0"/>
      <p:bldP spid="4" grpId="0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750" y="518160"/>
            <a:ext cx="10858500" cy="58216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5416" r="6915" b="5001"/>
          <a:stretch/>
        </p:blipFill>
        <p:spPr>
          <a:xfrm>
            <a:off x="6276976" y="-840479"/>
            <a:ext cx="6315074" cy="4814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12500" r="7255" b="7500"/>
          <a:stretch/>
        </p:blipFill>
        <p:spPr>
          <a:xfrm>
            <a:off x="-142875" y="3729783"/>
            <a:ext cx="5829300" cy="3899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52500" y="3344722"/>
            <a:ext cx="10344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200" dirty="0">
                <a:latin typeface="High Tower Text" panose="02040502050506030303" pitchFamily="18" charset="0"/>
              </a:rPr>
              <a:t>Maha </a:t>
            </a:r>
            <a:r>
              <a:rPr lang="fr-BE" sz="2200" dirty="0" err="1">
                <a:latin typeface="High Tower Text" panose="02040502050506030303" pitchFamily="18" charset="0"/>
              </a:rPr>
              <a:t>Suci</a:t>
            </a:r>
            <a:r>
              <a:rPr lang="fr-BE" sz="2200" dirty="0">
                <a:latin typeface="High Tower Text" panose="02040502050506030303" pitchFamily="18" charset="0"/>
              </a:rPr>
              <a:t> Allah yang </a:t>
            </a:r>
            <a:r>
              <a:rPr lang="fr-BE" sz="2200" dirty="0" err="1">
                <a:latin typeface="High Tower Text" panose="02040502050506030303" pitchFamily="18" charset="0"/>
              </a:rPr>
              <a:t>telah</a:t>
            </a:r>
            <a:r>
              <a:rPr lang="fr-BE" sz="2200" dirty="0">
                <a:latin typeface="High Tower Text" panose="02040502050506030303" pitchFamily="18" charset="0"/>
              </a:rPr>
              <a:t> </a:t>
            </a:r>
            <a:r>
              <a:rPr lang="fr-BE" sz="2200" dirty="0" err="1">
                <a:latin typeface="High Tower Text" panose="02040502050506030303" pitchFamily="18" charset="0"/>
              </a:rPr>
              <a:t>menciptakan</a:t>
            </a:r>
            <a:r>
              <a:rPr lang="fr-BE" sz="2200" dirty="0">
                <a:latin typeface="High Tower Text" panose="02040502050506030303" pitchFamily="18" charset="0"/>
              </a:rPr>
              <a:t> </a:t>
            </a:r>
            <a:r>
              <a:rPr lang="fr-BE" sz="2200" dirty="0" err="1">
                <a:latin typeface="High Tower Text" panose="02040502050506030303" pitchFamily="18" charset="0"/>
              </a:rPr>
              <a:t>makhluk-Nya</a:t>
            </a:r>
            <a:r>
              <a:rPr lang="fr-BE" sz="2200" dirty="0">
                <a:latin typeface="High Tower Text" panose="02040502050506030303" pitchFamily="18" charset="0"/>
              </a:rPr>
              <a:t> </a:t>
            </a:r>
            <a:r>
              <a:rPr lang="fr-BE" sz="2200" dirty="0" err="1">
                <a:latin typeface="High Tower Text" panose="02040502050506030303" pitchFamily="18" charset="0"/>
              </a:rPr>
              <a:t>berpasang-pasangan</a:t>
            </a:r>
            <a:r>
              <a:rPr lang="fr-BE" sz="2200" dirty="0">
                <a:latin typeface="High Tower Text" panose="02040502050506030303" pitchFamily="18" charset="0"/>
              </a:rPr>
              <a:t>. Ya Allah </a:t>
            </a:r>
            <a:r>
              <a:rPr lang="fr-BE" sz="2200" dirty="0" err="1">
                <a:latin typeface="High Tower Text" panose="02040502050506030303" pitchFamily="18" charset="0"/>
              </a:rPr>
              <a:t>semoga</a:t>
            </a:r>
            <a:r>
              <a:rPr lang="fr-BE" sz="2200" dirty="0">
                <a:latin typeface="High Tower Text" panose="02040502050506030303" pitchFamily="18" charset="0"/>
              </a:rPr>
              <a:t> </a:t>
            </a:r>
            <a:r>
              <a:rPr lang="fr-BE" sz="2200" dirty="0" err="1">
                <a:latin typeface="High Tower Text" panose="02040502050506030303" pitchFamily="18" charset="0"/>
              </a:rPr>
              <a:t>Ridho</a:t>
            </a:r>
            <a:r>
              <a:rPr lang="fr-BE" sz="2200" dirty="0">
                <a:latin typeface="High Tower Text" panose="02040502050506030303" pitchFamily="18" charset="0"/>
              </a:rPr>
              <a:t>-Mu </a:t>
            </a:r>
            <a:r>
              <a:rPr lang="fr-BE" sz="2200" dirty="0" err="1">
                <a:latin typeface="High Tower Text" panose="02040502050506030303" pitchFamily="18" charset="0"/>
              </a:rPr>
              <a:t>tercurahkan</a:t>
            </a:r>
            <a:r>
              <a:rPr lang="fr-BE" sz="2200" dirty="0">
                <a:latin typeface="High Tower Text" panose="02040502050506030303" pitchFamily="18" charset="0"/>
              </a:rPr>
              <a:t> </a:t>
            </a:r>
            <a:r>
              <a:rPr lang="fr-BE" sz="2200" dirty="0" err="1">
                <a:latin typeface="High Tower Text" panose="02040502050506030303" pitchFamily="18" charset="0"/>
              </a:rPr>
              <a:t>mengiringi</a:t>
            </a:r>
            <a:r>
              <a:rPr lang="fr-BE" sz="2200" dirty="0">
                <a:latin typeface="High Tower Text" panose="02040502050506030303" pitchFamily="18" charset="0"/>
              </a:rPr>
              <a:t> </a:t>
            </a:r>
            <a:r>
              <a:rPr lang="fr-BE" sz="2200" dirty="0" err="1">
                <a:latin typeface="High Tower Text" panose="02040502050506030303" pitchFamily="18" charset="0"/>
              </a:rPr>
              <a:t>pernikahan</a:t>
            </a:r>
            <a:r>
              <a:rPr lang="fr-BE" sz="2200" dirty="0">
                <a:latin typeface="High Tower Text" panose="02040502050506030303" pitchFamily="18" charset="0"/>
              </a:rPr>
              <a:t> </a:t>
            </a:r>
            <a:r>
              <a:rPr lang="fr-BE" sz="2200" dirty="0" err="1">
                <a:latin typeface="High Tower Text" panose="02040502050506030303" pitchFamily="18" charset="0"/>
              </a:rPr>
              <a:t>Putra-Putri</a:t>
            </a:r>
            <a:r>
              <a:rPr lang="fr-BE" sz="2200" dirty="0">
                <a:latin typeface="High Tower Text" panose="02040502050506030303" pitchFamily="18" charset="0"/>
              </a:rPr>
              <a:t> kami,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96853" y="2612945"/>
            <a:ext cx="539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>
                <a:latin typeface="High Tower Text" panose="02040502050506030303" pitchFamily="18" charset="0"/>
              </a:rPr>
              <a:t>BISMILLAHIRRAHMANIRRAHIM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91227" y="2893260"/>
            <a:ext cx="780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>
                <a:latin typeface="High Tower Text" panose="02040502050506030303" pitchFamily="18" charset="0"/>
              </a:rPr>
              <a:t>ASSALAMUALAIKUM WARAHMATULLAHI WABARAKATUH</a:t>
            </a:r>
          </a:p>
        </p:txBody>
      </p:sp>
    </p:spTree>
    <p:extLst>
      <p:ext uri="{BB962C8B-B14F-4D97-AF65-F5344CB8AC3E}">
        <p14:creationId xmlns:p14="http://schemas.microsoft.com/office/powerpoint/2010/main" val="2791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52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25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725"/>
                            </p:stCondLst>
                            <p:childTnLst>
                              <p:par>
                                <p:cTn id="46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475"/>
                            </p:stCondLst>
                            <p:childTnLst>
                              <p:par>
                                <p:cTn id="52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975"/>
                            </p:stCondLst>
                            <p:childTnLst>
                              <p:par>
                                <p:cTn id="58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475"/>
                            </p:stCondLst>
                            <p:childTnLst>
                              <p:par>
                                <p:cTn id="6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  <p:bldP spid="11" grpId="1"/>
      <p:bldP spid="11" grpId="2"/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6750" y="518160"/>
            <a:ext cx="10858500" cy="58216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5416" r="6915" b="5001"/>
          <a:stretch/>
        </p:blipFill>
        <p:spPr>
          <a:xfrm>
            <a:off x="6276976" y="-840479"/>
            <a:ext cx="6315074" cy="4814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12500" r="7255" b="7500"/>
          <a:stretch/>
        </p:blipFill>
        <p:spPr>
          <a:xfrm>
            <a:off x="-142875" y="3729783"/>
            <a:ext cx="5829300" cy="3899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312225" y="1975604"/>
            <a:ext cx="55675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000" dirty="0" err="1">
                <a:latin typeface="Poor Richard" panose="02080502050505020702" pitchFamily="18" charset="0"/>
              </a:rPr>
              <a:t>Sintia</a:t>
            </a:r>
            <a:r>
              <a:rPr lang="fr-BE" sz="4000" dirty="0">
                <a:latin typeface="Poor Richard" panose="02080502050505020702" pitchFamily="18" charset="0"/>
              </a:rPr>
              <a:t> Tri </a:t>
            </a:r>
            <a:r>
              <a:rPr lang="fr-BE" sz="4000" dirty="0" err="1">
                <a:latin typeface="Poor Richard" panose="02080502050505020702" pitchFamily="18" charset="0"/>
              </a:rPr>
              <a:t>Anggriani</a:t>
            </a:r>
            <a:r>
              <a:rPr lang="fr-BE" sz="4000" dirty="0">
                <a:latin typeface="Poor Richard" panose="02080502050505020702" pitchFamily="18" charset="0"/>
              </a:rPr>
              <a:t>, </a:t>
            </a:r>
            <a:r>
              <a:rPr lang="fr-BE" sz="4000" dirty="0" err="1">
                <a:latin typeface="Poor Richard" panose="02080502050505020702" pitchFamily="18" charset="0"/>
              </a:rPr>
              <a:t>S.Tr.Par</a:t>
            </a:r>
            <a:endParaRPr lang="fr-BE" sz="4000" dirty="0">
              <a:latin typeface="Poor Richard" panose="02080502050505020702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02643" y="3974205"/>
            <a:ext cx="29867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000" dirty="0">
                <a:latin typeface="Poor Richard" panose="02080502050505020702" pitchFamily="18" charset="0"/>
              </a:rPr>
              <a:t>M. </a:t>
            </a:r>
            <a:r>
              <a:rPr lang="fr-BE" sz="4000" dirty="0" err="1">
                <a:latin typeface="Poor Richard" panose="02080502050505020702" pitchFamily="18" charset="0"/>
              </a:rPr>
              <a:t>Firdaus</a:t>
            </a:r>
            <a:r>
              <a:rPr lang="fr-BE" sz="4000" dirty="0">
                <a:latin typeface="Poor Richard" panose="02080502050505020702" pitchFamily="18" charset="0"/>
              </a:rPr>
              <a:t>, </a:t>
            </a:r>
            <a:r>
              <a:rPr lang="fr-BE" sz="4000" dirty="0" err="1">
                <a:latin typeface="Poor Richard" panose="02080502050505020702" pitchFamily="18" charset="0"/>
              </a:rPr>
              <a:t>S.Pi</a:t>
            </a:r>
            <a:endParaRPr lang="fr-BE" sz="4000" dirty="0">
              <a:latin typeface="Poor Richard" panose="02080502050505020702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9085" y="2622085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err="1">
                <a:latin typeface="High Tower Text" panose="02040502050506030303" pitchFamily="18" charset="0"/>
              </a:rPr>
              <a:t>Putri</a:t>
            </a:r>
            <a:r>
              <a:rPr lang="fr-BE" dirty="0">
                <a:latin typeface="High Tower Text" panose="02040502050506030303" pitchFamily="18" charset="0"/>
              </a:rPr>
              <a:t> dari </a:t>
            </a:r>
            <a:r>
              <a:rPr lang="fr-BE" dirty="0" err="1">
                <a:latin typeface="High Tower Text" panose="02040502050506030303" pitchFamily="18" charset="0"/>
              </a:rPr>
              <a:t>Bapak</a:t>
            </a:r>
            <a:r>
              <a:rPr lang="fr-BE" dirty="0">
                <a:latin typeface="High Tower Text" panose="02040502050506030303" pitchFamily="18" charset="0"/>
              </a:rPr>
              <a:t> </a:t>
            </a:r>
            <a:r>
              <a:rPr lang="fr-BE" dirty="0" err="1">
                <a:latin typeface="High Tower Text" panose="02040502050506030303" pitchFamily="18" charset="0"/>
              </a:rPr>
              <a:t>Mispar</a:t>
            </a:r>
            <a:endParaRPr lang="fr-BE" dirty="0">
              <a:latin typeface="High Tower Text" panose="020405020505060303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97407" y="4603024"/>
            <a:ext cx="2597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err="1">
                <a:latin typeface="High Tower Text" panose="02040502050506030303" pitchFamily="18" charset="0"/>
              </a:rPr>
              <a:t>Putra</a:t>
            </a:r>
            <a:r>
              <a:rPr lang="fr-BE" dirty="0">
                <a:latin typeface="High Tower Text" panose="02040502050506030303" pitchFamily="18" charset="0"/>
              </a:rPr>
              <a:t> dari </a:t>
            </a:r>
            <a:r>
              <a:rPr lang="fr-BE" dirty="0" err="1">
                <a:latin typeface="High Tower Text" panose="02040502050506030303" pitchFamily="18" charset="0"/>
              </a:rPr>
              <a:t>Bapak</a:t>
            </a:r>
            <a:r>
              <a:rPr lang="fr-BE" dirty="0">
                <a:latin typeface="High Tower Text" panose="02040502050506030303" pitchFamily="18" charset="0"/>
              </a:rPr>
              <a:t> </a:t>
            </a:r>
            <a:r>
              <a:rPr lang="fr-BE" dirty="0" err="1">
                <a:latin typeface="High Tower Text" panose="02040502050506030303" pitchFamily="18" charset="0"/>
              </a:rPr>
              <a:t>Khairul</a:t>
            </a:r>
            <a:endParaRPr lang="fr-BE" dirty="0">
              <a:latin typeface="High Tower Text" panose="0204050205050603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97920" y="3167390"/>
            <a:ext cx="1196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800" dirty="0" err="1">
                <a:latin typeface="Poor Richard" panose="02080502050505020702" pitchFamily="18" charset="0"/>
              </a:rPr>
              <a:t>dengan</a:t>
            </a:r>
            <a:endParaRPr lang="fr-BE" sz="2800" dirty="0">
              <a:latin typeface="Poor Richard" panose="02080502050505020702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5" t="21628" r="50000" b="49261"/>
          <a:stretch/>
        </p:blipFill>
        <p:spPr>
          <a:xfrm>
            <a:off x="2467223" y="2430780"/>
            <a:ext cx="746760" cy="19964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5" t="21628" r="50000" b="49261"/>
          <a:stretch/>
        </p:blipFill>
        <p:spPr>
          <a:xfrm flipH="1">
            <a:off x="8978017" y="2430780"/>
            <a:ext cx="746760" cy="19964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8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50"/>
                            </p:stCondLst>
                            <p:childTnLst>
                              <p:par>
                                <p:cTn id="80" presetID="2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11667 " pathEditMode="relative" rAng="0" ptsTypes="AA">
                                      <p:cBhvr>
                                        <p:cTn id="9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3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08727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5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50"/>
                            </p:stCondLst>
                            <p:childTnLst>
                              <p:par>
                                <p:cTn id="101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3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4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5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6" grpId="1"/>
      <p:bldP spid="7" grpId="0"/>
      <p:bldP spid="7" grpId="1"/>
      <p:bldP spid="8" grpId="0"/>
      <p:bldP spid="8" grpId="1"/>
      <p:bldP spid="8" grpId="2"/>
      <p:bldP spid="9" grpId="0"/>
      <p:bldP spid="9" grpId="1"/>
      <p:bldP spid="9" grpId="2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77" r="48540" b="14706"/>
          <a:stretch/>
        </p:blipFill>
        <p:spPr>
          <a:xfrm flipV="1">
            <a:off x="5686425" y="5163370"/>
            <a:ext cx="6629400" cy="1694630"/>
          </a:xfrm>
          <a:prstGeom prst="rect">
            <a:avLst/>
          </a:prstGeom>
          <a:effectLst>
            <a:outerShdw blurRad="63500" dir="4920000" sx="114000" sy="114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03" r="14881" b="14706"/>
          <a:stretch/>
        </p:blipFill>
        <p:spPr>
          <a:xfrm>
            <a:off x="-257176" y="0"/>
            <a:ext cx="6841769" cy="1694630"/>
          </a:xfrm>
          <a:prstGeom prst="rect">
            <a:avLst/>
          </a:prstGeom>
          <a:effectLst>
            <a:outerShdw blurRad="63500" dir="4920000" sx="114000" sy="114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666750" y="518160"/>
            <a:ext cx="10858500" cy="58216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" name="TextBox 15"/>
          <p:cNvSpPr txBox="1"/>
          <p:nvPr/>
        </p:nvSpPr>
        <p:spPr>
          <a:xfrm>
            <a:off x="6633711" y="3382208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oor Richard" panose="02080502050505020702" pitchFamily="18" charset="0"/>
              </a:rPr>
              <a:t>19 </a:t>
            </a:r>
            <a:r>
              <a:rPr lang="en-US" sz="2800" dirty="0" err="1">
                <a:latin typeface="Poor Richard" panose="02080502050505020702" pitchFamily="18" charset="0"/>
              </a:rPr>
              <a:t>Juni</a:t>
            </a:r>
            <a:endParaRPr lang="fr-BE" sz="2800" dirty="0">
              <a:latin typeface="Poor Richard" panose="02080502050505020702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00744" y="3417086"/>
            <a:ext cx="948802" cy="399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TextBox 14"/>
          <p:cNvSpPr txBox="1"/>
          <p:nvPr/>
        </p:nvSpPr>
        <p:spPr>
          <a:xfrm>
            <a:off x="5303711" y="3417086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Poor Richard" panose="02080502050505020702" pitchFamily="18" charset="0"/>
              </a:rPr>
              <a:t>Rabu</a:t>
            </a:r>
            <a:endParaRPr lang="fr-BE" sz="2800" dirty="0">
              <a:latin typeface="Poor Richard" panose="02080502050505020702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55930" y="3511341"/>
            <a:ext cx="1259170" cy="655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5416" r="6915" b="5001"/>
          <a:stretch/>
        </p:blipFill>
        <p:spPr>
          <a:xfrm>
            <a:off x="6318708" y="-863354"/>
            <a:ext cx="6315074" cy="4814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12500" r="7255" b="7500"/>
          <a:stretch/>
        </p:blipFill>
        <p:spPr>
          <a:xfrm>
            <a:off x="-142875" y="3729783"/>
            <a:ext cx="5829300" cy="3899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87051" y="3654667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pc="-150" dirty="0">
                <a:latin typeface="High Tower Text" panose="02040502050506030303" pitchFamily="18" charset="0"/>
              </a:rPr>
              <a:t>Yang </a:t>
            </a:r>
            <a:r>
              <a:rPr lang="fr-BE" spc="-150" dirty="0" err="1">
                <a:latin typeface="High Tower Text" panose="02040502050506030303" pitchFamily="18" charset="0"/>
              </a:rPr>
              <a:t>Insya</a:t>
            </a:r>
            <a:r>
              <a:rPr lang="fr-BE" spc="-150" dirty="0">
                <a:latin typeface="High Tower Text" panose="02040502050506030303" pitchFamily="18" charset="0"/>
              </a:rPr>
              <a:t> Allah </a:t>
            </a:r>
            <a:r>
              <a:rPr lang="fr-BE" spc="-150" dirty="0" err="1">
                <a:latin typeface="High Tower Text" panose="02040502050506030303" pitchFamily="18" charset="0"/>
              </a:rPr>
              <a:t>Akad</a:t>
            </a:r>
            <a:r>
              <a:rPr lang="fr-BE" spc="-150" dirty="0">
                <a:latin typeface="High Tower Text" panose="02040502050506030303" pitchFamily="18" charset="0"/>
              </a:rPr>
              <a:t> </a:t>
            </a:r>
            <a:r>
              <a:rPr lang="fr-BE" spc="-150" dirty="0" err="1">
                <a:latin typeface="High Tower Text" panose="02040502050506030303" pitchFamily="18" charset="0"/>
              </a:rPr>
              <a:t>Nikah</a:t>
            </a:r>
            <a:r>
              <a:rPr lang="fr-BE" spc="-150" dirty="0">
                <a:latin typeface="High Tower Text" panose="02040502050506030303" pitchFamily="18" charset="0"/>
              </a:rPr>
              <a:t> akan </a:t>
            </a:r>
            <a:r>
              <a:rPr lang="fr-BE" spc="-150" dirty="0" err="1">
                <a:latin typeface="High Tower Text" panose="02040502050506030303" pitchFamily="18" charset="0"/>
              </a:rPr>
              <a:t>dilaksanakan</a:t>
            </a:r>
            <a:r>
              <a:rPr lang="fr-BE" spc="-150" dirty="0">
                <a:latin typeface="High Tower Text" panose="02040502050506030303" pitchFamily="18" charset="0"/>
              </a:rPr>
              <a:t> </a:t>
            </a:r>
            <a:r>
              <a:rPr lang="fr-BE" spc="-150" dirty="0" err="1">
                <a:latin typeface="High Tower Text" panose="02040502050506030303" pitchFamily="18" charset="0"/>
              </a:rPr>
              <a:t>pada</a:t>
            </a:r>
            <a:r>
              <a:rPr lang="fr-BE" spc="-150" dirty="0">
                <a:latin typeface="High Tower Text" panose="02040502050506030303" pitchFamily="18" charset="0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9586" y="3454613"/>
            <a:ext cx="14350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400">
                <a:latin typeface="Century Gothic" panose="020B0502020202020204" pitchFamily="34" charset="0"/>
              </a:rPr>
              <a:t>2021</a:t>
            </a:r>
            <a:endParaRPr lang="fr-BE" sz="4400" dirty="0">
              <a:latin typeface="Century Gothic" panose="020B0502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584594" y="3511341"/>
            <a:ext cx="0" cy="655984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91094" y="3511341"/>
            <a:ext cx="0" cy="655984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09093" y="3228886"/>
            <a:ext cx="3595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latin typeface="Poor Richard" panose="02080502050505020702" pitchFamily="18" charset="0"/>
              </a:rPr>
              <a:t>Pukul</a:t>
            </a:r>
            <a:r>
              <a:rPr lang="fr-BE" dirty="0">
                <a:latin typeface="Poor Richard" panose="02080502050505020702" pitchFamily="18" charset="0"/>
              </a:rPr>
              <a:t> 20.00 WIB s/d </a:t>
            </a:r>
            <a:r>
              <a:rPr lang="fr-BE" dirty="0" err="1">
                <a:latin typeface="Poor Richard" panose="02080502050505020702" pitchFamily="18" charset="0"/>
              </a:rPr>
              <a:t>Selesai</a:t>
            </a:r>
            <a:endParaRPr lang="fr-BE" dirty="0">
              <a:latin typeface="Poor Richard" panose="02080502050505020702" pitchFamily="18" charset="0"/>
            </a:endParaRPr>
          </a:p>
          <a:p>
            <a:r>
              <a:rPr lang="fr-BE" dirty="0">
                <a:latin typeface="Poor Richard" panose="02080502050505020702" pitchFamily="18" charset="0"/>
              </a:rPr>
              <a:t>di </a:t>
            </a:r>
            <a:r>
              <a:rPr lang="fr-BE" dirty="0" err="1">
                <a:latin typeface="Poor Richard" panose="02080502050505020702" pitchFamily="18" charset="0"/>
              </a:rPr>
              <a:t>Kediaman</a:t>
            </a:r>
            <a:r>
              <a:rPr lang="fr-BE" dirty="0">
                <a:latin typeface="Poor Richard" panose="02080502050505020702" pitchFamily="18" charset="0"/>
              </a:rPr>
              <a:t> </a:t>
            </a:r>
            <a:r>
              <a:rPr lang="fr-BE" dirty="0" err="1">
                <a:latin typeface="Poor Richard" panose="02080502050505020702" pitchFamily="18" charset="0"/>
              </a:rPr>
              <a:t>Mempelai</a:t>
            </a:r>
            <a:r>
              <a:rPr lang="fr-BE" dirty="0">
                <a:latin typeface="Poor Richard" panose="02080502050505020702" pitchFamily="18" charset="0"/>
              </a:rPr>
              <a:t> </a:t>
            </a:r>
            <a:r>
              <a:rPr lang="fr-BE" dirty="0" err="1">
                <a:latin typeface="Poor Richard" panose="02080502050505020702" pitchFamily="18" charset="0"/>
              </a:rPr>
              <a:t>Wanita</a:t>
            </a:r>
            <a:r>
              <a:rPr lang="fr-BE" dirty="0">
                <a:latin typeface="Poor Richard" panose="02080502050505020702" pitchFamily="18" charset="0"/>
              </a:rPr>
              <a:t>,</a:t>
            </a:r>
          </a:p>
          <a:p>
            <a:r>
              <a:rPr lang="fr-BE" dirty="0" err="1">
                <a:latin typeface="Poor Richard" panose="02080502050505020702" pitchFamily="18" charset="0"/>
              </a:rPr>
              <a:t>Rumah</a:t>
            </a:r>
            <a:r>
              <a:rPr lang="fr-BE" dirty="0">
                <a:latin typeface="Poor Richard" panose="02080502050505020702" pitchFamily="18" charset="0"/>
              </a:rPr>
              <a:t> </a:t>
            </a:r>
            <a:r>
              <a:rPr lang="fr-BE" dirty="0" err="1">
                <a:latin typeface="Poor Richard" panose="02080502050505020702" pitchFamily="18" charset="0"/>
              </a:rPr>
              <a:t>Makan</a:t>
            </a:r>
            <a:r>
              <a:rPr lang="fr-BE" dirty="0">
                <a:latin typeface="Poor Richard" panose="02080502050505020702" pitchFamily="18" charset="0"/>
              </a:rPr>
              <a:t> Tina, </a:t>
            </a:r>
            <a:r>
              <a:rPr lang="fr-BE" dirty="0" err="1">
                <a:latin typeface="Poor Richard" panose="02080502050505020702" pitchFamily="18" charset="0"/>
              </a:rPr>
              <a:t>Jl</a:t>
            </a:r>
            <a:r>
              <a:rPr lang="fr-BE" dirty="0">
                <a:latin typeface="Poor Richard" panose="02080502050505020702" pitchFamily="18" charset="0"/>
              </a:rPr>
              <a:t>. </a:t>
            </a:r>
            <a:r>
              <a:rPr lang="fr-BE" dirty="0" err="1">
                <a:latin typeface="Poor Richard" panose="02080502050505020702" pitchFamily="18" charset="0"/>
              </a:rPr>
              <a:t>Pemda</a:t>
            </a:r>
            <a:endParaRPr lang="fr-BE" dirty="0">
              <a:latin typeface="Poor Richard" panose="02080502050505020702" pitchFamily="18" charset="0"/>
            </a:endParaRPr>
          </a:p>
          <a:p>
            <a:r>
              <a:rPr lang="fr-BE" dirty="0" err="1">
                <a:latin typeface="Poor Richard" panose="02080502050505020702" pitchFamily="18" charset="0"/>
              </a:rPr>
              <a:t>Kampung</a:t>
            </a:r>
            <a:r>
              <a:rPr lang="fr-BE" dirty="0">
                <a:latin typeface="Poor Richard" panose="02080502050505020702" pitchFamily="18" charset="0"/>
              </a:rPr>
              <a:t> </a:t>
            </a:r>
            <a:r>
              <a:rPr lang="fr-BE" dirty="0" err="1">
                <a:latin typeface="Poor Richard" panose="02080502050505020702" pitchFamily="18" charset="0"/>
              </a:rPr>
              <a:t>Tengah</a:t>
            </a:r>
            <a:r>
              <a:rPr lang="fr-BE" dirty="0">
                <a:latin typeface="Poor Richard" panose="02080502050505020702" pitchFamily="18" charset="0"/>
              </a:rPr>
              <a:t>, </a:t>
            </a:r>
            <a:r>
              <a:rPr lang="fr-BE" dirty="0" err="1">
                <a:latin typeface="Poor Richard" panose="02080502050505020702" pitchFamily="18" charset="0"/>
              </a:rPr>
              <a:t>Kec</a:t>
            </a:r>
            <a:r>
              <a:rPr lang="fr-BE" dirty="0">
                <a:latin typeface="Poor Richard" panose="02080502050505020702" pitchFamily="18" charset="0"/>
              </a:rPr>
              <a:t>. </a:t>
            </a:r>
            <a:r>
              <a:rPr lang="fr-BE" dirty="0" err="1">
                <a:latin typeface="Poor Richard" panose="02080502050505020702" pitchFamily="18" charset="0"/>
              </a:rPr>
              <a:t>Mempura</a:t>
            </a:r>
            <a:r>
              <a:rPr lang="fr-BE" dirty="0">
                <a:latin typeface="Poor Richard" panose="02080502050505020702" pitchFamily="18" charset="0"/>
              </a:rPr>
              <a:t> - </a:t>
            </a:r>
            <a:r>
              <a:rPr lang="fr-BE" dirty="0" err="1">
                <a:latin typeface="Poor Richard" panose="02080502050505020702" pitchFamily="18" charset="0"/>
              </a:rPr>
              <a:t>Siak</a:t>
            </a:r>
            <a:endParaRPr lang="fr-BE" dirty="0">
              <a:latin typeface="Poor Richard" panose="02080502050505020702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74844" y="2385090"/>
            <a:ext cx="7042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 err="1">
                <a:latin typeface="High Tower Text" panose="02040502050506030303" pitchFamily="18" charset="0"/>
              </a:rPr>
              <a:t>Untuk</a:t>
            </a:r>
            <a:r>
              <a:rPr lang="fr-BE" dirty="0">
                <a:latin typeface="High Tower Text" panose="02040502050506030303" pitchFamily="18" charset="0"/>
              </a:rPr>
              <a:t> </a:t>
            </a:r>
            <a:r>
              <a:rPr lang="fr-BE" dirty="0" err="1">
                <a:latin typeface="High Tower Text" panose="02040502050506030303" pitchFamily="18" charset="0"/>
              </a:rPr>
              <a:t>melaksanakan</a:t>
            </a:r>
            <a:r>
              <a:rPr lang="fr-BE" dirty="0">
                <a:latin typeface="High Tower Text" panose="02040502050506030303" pitchFamily="18" charset="0"/>
              </a:rPr>
              <a:t> </a:t>
            </a:r>
            <a:r>
              <a:rPr lang="fr-BE" dirty="0" err="1">
                <a:latin typeface="High Tower Text" panose="02040502050506030303" pitchFamily="18" charset="0"/>
              </a:rPr>
              <a:t>Syariat</a:t>
            </a:r>
            <a:r>
              <a:rPr lang="fr-BE" dirty="0">
                <a:latin typeface="High Tower Text" panose="02040502050506030303" pitchFamily="18" charset="0"/>
              </a:rPr>
              <a:t> Agama dan </a:t>
            </a:r>
            <a:r>
              <a:rPr lang="fr-BE" dirty="0" err="1">
                <a:latin typeface="High Tower Text" panose="02040502050506030303" pitchFamily="18" charset="0"/>
              </a:rPr>
              <a:t>mengikuti</a:t>
            </a:r>
            <a:r>
              <a:rPr lang="fr-BE" dirty="0">
                <a:latin typeface="High Tower Text" panose="02040502050506030303" pitchFamily="18" charset="0"/>
              </a:rPr>
              <a:t> </a:t>
            </a:r>
            <a:r>
              <a:rPr lang="fr-BE" dirty="0" err="1">
                <a:latin typeface="High Tower Text" panose="02040502050506030303" pitchFamily="18" charset="0"/>
              </a:rPr>
              <a:t>Sunnah</a:t>
            </a:r>
            <a:r>
              <a:rPr lang="fr-BE" dirty="0">
                <a:latin typeface="High Tower Text" panose="02040502050506030303" pitchFamily="18" charset="0"/>
              </a:rPr>
              <a:t> </a:t>
            </a:r>
            <a:r>
              <a:rPr lang="fr-BE" dirty="0" err="1">
                <a:latin typeface="High Tower Text" panose="02040502050506030303" pitchFamily="18" charset="0"/>
              </a:rPr>
              <a:t>Rasul</a:t>
            </a:r>
            <a:r>
              <a:rPr lang="fr-BE" dirty="0">
                <a:latin typeface="High Tower Text" panose="02040502050506030303" pitchFamily="18" charset="0"/>
              </a:rPr>
              <a:t>-Mu</a:t>
            </a:r>
          </a:p>
          <a:p>
            <a:pPr algn="ctr"/>
            <a:r>
              <a:rPr lang="fr-BE" dirty="0" err="1">
                <a:latin typeface="High Tower Text" panose="02040502050506030303" pitchFamily="18" charset="0"/>
              </a:rPr>
              <a:t>membentuk</a:t>
            </a:r>
            <a:r>
              <a:rPr lang="fr-BE" dirty="0">
                <a:latin typeface="High Tower Text" panose="02040502050506030303" pitchFamily="18" charset="0"/>
              </a:rPr>
              <a:t> </a:t>
            </a:r>
            <a:r>
              <a:rPr lang="fr-BE" dirty="0" err="1">
                <a:latin typeface="High Tower Text" panose="02040502050506030303" pitchFamily="18" charset="0"/>
              </a:rPr>
              <a:t>keluarga</a:t>
            </a:r>
            <a:r>
              <a:rPr lang="fr-BE" dirty="0">
                <a:latin typeface="High Tower Text" panose="02040502050506030303" pitchFamily="18" charset="0"/>
              </a:rPr>
              <a:t> yang </a:t>
            </a:r>
            <a:r>
              <a:rPr lang="fr-BE" dirty="0" err="1">
                <a:latin typeface="High Tower Text" panose="02040502050506030303" pitchFamily="18" charset="0"/>
              </a:rPr>
              <a:t>Sakinah</a:t>
            </a:r>
            <a:r>
              <a:rPr lang="fr-BE" dirty="0">
                <a:latin typeface="High Tower Text" panose="02040502050506030303" pitchFamily="18" charset="0"/>
              </a:rPr>
              <a:t>, </a:t>
            </a:r>
            <a:r>
              <a:rPr lang="fr-BE" dirty="0" err="1">
                <a:latin typeface="High Tower Text" panose="02040502050506030303" pitchFamily="18" charset="0"/>
              </a:rPr>
              <a:t>Mawaddah</a:t>
            </a:r>
            <a:r>
              <a:rPr lang="fr-BE" dirty="0">
                <a:latin typeface="High Tower Text" panose="02040502050506030303" pitchFamily="18" charset="0"/>
              </a:rPr>
              <a:t>, </a:t>
            </a:r>
            <a:r>
              <a:rPr lang="fr-BE" dirty="0" err="1">
                <a:latin typeface="High Tower Text" panose="02040502050506030303" pitchFamily="18" charset="0"/>
              </a:rPr>
              <a:t>Warrahmah</a:t>
            </a:r>
            <a:r>
              <a:rPr lang="fr-BE" dirty="0">
                <a:latin typeface="High Tower Text" panose="02040502050506030303" pitchFamily="18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03016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11536 -2.59259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4.375E-6 0.05231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600"/>
                            </p:stCondLst>
                            <p:childTnLst>
                              <p:par>
                                <p:cTn id="7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300"/>
                            </p:stCondLst>
                            <p:childTnLst>
                              <p:par>
                                <p:cTn id="7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 tmFilter="0,0; .5, 1; 1, 1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900"/>
                            </p:stCondLst>
                            <p:childTnLst>
                              <p:par>
                                <p:cTn id="87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 tmFilter="0,0; .5, 1; 1, 1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850"/>
                            </p:stCondLst>
                            <p:childTnLst>
                              <p:par>
                                <p:cTn id="105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5" grpId="0"/>
      <p:bldP spid="5" grpId="0"/>
      <p:bldP spid="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6750" y="518160"/>
            <a:ext cx="10858500" cy="58216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" name="Rectangle 1"/>
          <p:cNvSpPr/>
          <p:nvPr/>
        </p:nvSpPr>
        <p:spPr>
          <a:xfrm>
            <a:off x="4577796" y="2920484"/>
            <a:ext cx="3036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spc="300" dirty="0">
                <a:latin typeface="Poor Richard" panose="02080502050505020702" pitchFamily="18" charset="0"/>
              </a:rPr>
              <a:t>RESEPSI PERNIKAHAN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5416" r="6915" b="5001"/>
          <a:stretch/>
        </p:blipFill>
        <p:spPr>
          <a:xfrm>
            <a:off x="6318708" y="-863354"/>
            <a:ext cx="6315074" cy="4814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12500" r="7255" b="7500"/>
          <a:stretch/>
        </p:blipFill>
        <p:spPr>
          <a:xfrm>
            <a:off x="-142875" y="3729783"/>
            <a:ext cx="5829300" cy="3899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5392923" y="2747709"/>
            <a:ext cx="14061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800" b="1" dirty="0">
                <a:latin typeface="Brian Strait" pitchFamily="2" charset="0"/>
              </a:rPr>
              <a:t>Kamis,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1160" y="2657999"/>
            <a:ext cx="1883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latin typeface="Brian Strait" pitchFamily="2" charset="0"/>
              </a:rPr>
              <a:t>Pukul</a:t>
            </a:r>
            <a:r>
              <a:rPr lang="en-US" sz="5400" b="1" dirty="0">
                <a:latin typeface="Brian Strait" pitchFamily="2" charset="0"/>
              </a:rPr>
              <a:t> :</a:t>
            </a:r>
            <a:endParaRPr lang="fr-BE" sz="5400" b="1" dirty="0">
              <a:latin typeface="Brian Strait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53353" y="2843540"/>
            <a:ext cx="3885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600" dirty="0">
                <a:latin typeface="League Gothic" panose="00000500000000000000" pitchFamily="50" charset="0"/>
              </a:rPr>
              <a:t>11.00 WIB s/d </a:t>
            </a:r>
            <a:r>
              <a:rPr lang="en-US" sz="2800" spc="600" dirty="0" err="1">
                <a:latin typeface="League Gothic" panose="00000500000000000000" pitchFamily="50" charset="0"/>
              </a:rPr>
              <a:t>Selesai</a:t>
            </a:r>
            <a:endParaRPr lang="fr-BE" sz="2800" spc="600" dirty="0">
              <a:latin typeface="League Gothic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5820" y="2978542"/>
            <a:ext cx="288036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/>
          <p:cNvSpPr txBox="1"/>
          <p:nvPr/>
        </p:nvSpPr>
        <p:spPr>
          <a:xfrm>
            <a:off x="5618947" y="2843540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600" dirty="0">
                <a:latin typeface="League Gothic" panose="00000500000000000000" pitchFamily="50" charset="0"/>
              </a:rPr>
              <a:t>2019</a:t>
            </a:r>
            <a:endParaRPr lang="fr-BE" sz="2800" spc="600" dirty="0">
              <a:latin typeface="League Gothic" panose="000005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42992" y="2843540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600" dirty="0">
                <a:latin typeface="League Gothic" panose="00000500000000000000" pitchFamily="50" charset="0"/>
              </a:rPr>
              <a:t>JUNI</a:t>
            </a:r>
            <a:endParaRPr lang="fr-BE" sz="2800" spc="600" dirty="0">
              <a:latin typeface="League Gothic" panose="00000500000000000000" pitchFamily="5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493912" y="2503062"/>
            <a:ext cx="1204176" cy="120417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/>
        </p:nvSpPr>
        <p:spPr>
          <a:xfrm>
            <a:off x="5703104" y="2579320"/>
            <a:ext cx="7857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League Gothic" panose="00000500000000000000" pitchFamily="50" charset="0"/>
              </a:rPr>
              <a:t>20</a:t>
            </a:r>
            <a:endParaRPr lang="fr-BE" sz="6600" dirty="0">
              <a:solidFill>
                <a:schemeClr val="bg1"/>
              </a:solidFill>
              <a:latin typeface="League Gothic" panose="00000500000000000000" pitchFamily="5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5" t="21628" r="50000" b="49261"/>
          <a:stretch/>
        </p:blipFill>
        <p:spPr>
          <a:xfrm>
            <a:off x="3111359" y="2447408"/>
            <a:ext cx="471234" cy="12598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5" t="21628" r="50000" b="49261"/>
          <a:stretch/>
        </p:blipFill>
        <p:spPr>
          <a:xfrm flipH="1">
            <a:off x="8702011" y="2447408"/>
            <a:ext cx="471234" cy="12598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2899605" y="4607165"/>
            <a:ext cx="6392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Bertempat</a:t>
            </a:r>
            <a:r>
              <a:rPr lang="fr-BE" sz="24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di </a:t>
            </a:r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Kediaman</a:t>
            </a:r>
            <a:r>
              <a:rPr lang="fr-BE" sz="24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Mempelai</a:t>
            </a:r>
            <a:r>
              <a:rPr lang="fr-BE" sz="24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Perempuan</a:t>
            </a:r>
            <a:endParaRPr lang="fr-BE" sz="2400" dirty="0"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/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Rumah</a:t>
            </a:r>
            <a:r>
              <a:rPr lang="fr-BE" sz="24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Makan</a:t>
            </a:r>
            <a:r>
              <a:rPr lang="fr-BE" sz="24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Tina, </a:t>
            </a:r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Jl</a:t>
            </a:r>
            <a:r>
              <a:rPr lang="fr-BE" sz="24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. </a:t>
            </a:r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Pemda</a:t>
            </a:r>
            <a:r>
              <a:rPr lang="fr-BE" sz="24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, </a:t>
            </a:r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Kampung</a:t>
            </a:r>
            <a:r>
              <a:rPr lang="fr-BE" sz="24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Tengah</a:t>
            </a:r>
            <a:r>
              <a:rPr lang="fr-BE" sz="24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, </a:t>
            </a:r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Kec</a:t>
            </a:r>
            <a:r>
              <a:rPr lang="fr-BE" sz="24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. </a:t>
            </a:r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Mempura</a:t>
            </a:r>
            <a:r>
              <a:rPr lang="fr-BE" sz="24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- </a:t>
            </a:r>
            <a:r>
              <a:rPr lang="fr-BE" sz="24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Siak</a:t>
            </a:r>
            <a:endParaRPr lang="fr-BE" sz="2400" dirty="0"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6306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2138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1375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1099 2.22222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11576 2.22222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1.45833E-6 0.12014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25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19629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1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500"/>
                            </p:stCondLst>
                            <p:childTnLst>
                              <p:par>
                                <p:cTn id="1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2" grpId="1"/>
      <p:bldP spid="6" grpId="0"/>
      <p:bldP spid="6" grpId="1"/>
      <p:bldP spid="10" grpId="0"/>
      <p:bldP spid="10" grpId="1"/>
      <p:bldP spid="13" grpId="0"/>
      <p:bldP spid="13" grpId="1"/>
      <p:bldP spid="7" grpId="0" animBg="1"/>
      <p:bldP spid="12" grpId="0"/>
      <p:bldP spid="12" grpId="1"/>
      <p:bldP spid="11" grpId="0"/>
      <p:bldP spid="11" grpId="1"/>
      <p:bldP spid="9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5297" y="4627195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rgbClr val="11520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oor Richard" panose="02080502050505020702" pitchFamily="18" charset="0"/>
                <a:cs typeface="Abhaya Libre Medium" panose="02000603000000000000" pitchFamily="2" charset="0"/>
              </a:rPr>
              <a:t>20 JUNI 2019</a:t>
            </a:r>
            <a:endParaRPr lang="fr-BE" spc="300" dirty="0">
              <a:solidFill>
                <a:srgbClr val="11520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oor Richard" panose="02080502050505020702" pitchFamily="18" charset="0"/>
              <a:cs typeface="Abhaya Libre Medium" panose="020006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2039" y="1890998"/>
            <a:ext cx="32111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 err="1">
                <a:solidFill>
                  <a:srgbClr val="11520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rian Strait" pitchFamily="2" charset="0"/>
              </a:rPr>
              <a:t>Sintia</a:t>
            </a:r>
            <a:endParaRPr lang="fr-BE" sz="12000" b="1" dirty="0">
              <a:solidFill>
                <a:srgbClr val="115202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Brian Strai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4686" y="2688203"/>
            <a:ext cx="2422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 err="1">
                <a:solidFill>
                  <a:srgbClr val="11520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rian Strait" pitchFamily="2" charset="0"/>
              </a:rPr>
              <a:t>Daus</a:t>
            </a:r>
            <a:endParaRPr lang="fr-BE" sz="12000" b="1" dirty="0">
              <a:solidFill>
                <a:srgbClr val="11520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rian Strait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63174" y="2371390"/>
            <a:ext cx="6767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>
                <a:solidFill>
                  <a:srgbClr val="11520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rian Strait" pitchFamily="2" charset="0"/>
              </a:rPr>
              <a:t>&amp;</a:t>
            </a:r>
            <a:endParaRPr lang="fr-BE" sz="12000" b="1" dirty="0">
              <a:solidFill>
                <a:srgbClr val="11520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rian Strait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77" r="14881" b="14706"/>
          <a:stretch/>
        </p:blipFill>
        <p:spPr>
          <a:xfrm>
            <a:off x="-117954" y="0"/>
            <a:ext cx="12427908" cy="1694630"/>
          </a:xfrm>
          <a:prstGeom prst="rect">
            <a:avLst/>
          </a:prstGeom>
          <a:effectLst>
            <a:outerShdw blurRad="63500" dir="4920000" sx="114000" sy="114000" algn="ctr" rotWithShape="0">
              <a:prstClr val="black">
                <a:alpha val="1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666750" y="518160"/>
            <a:ext cx="10858500" cy="58216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5416" r="6915" b="5001"/>
          <a:stretch/>
        </p:blipFill>
        <p:spPr>
          <a:xfrm>
            <a:off x="6318708" y="-863354"/>
            <a:ext cx="6315074" cy="4814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12500" r="7255" b="7500"/>
          <a:stretch/>
        </p:blipFill>
        <p:spPr>
          <a:xfrm>
            <a:off x="-142875" y="3729783"/>
            <a:ext cx="5829300" cy="3899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47713" y="2602080"/>
            <a:ext cx="106965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Merupakan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suatu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kehormatan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dan 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kebahagiaan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bagi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kami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apabila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Bapak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/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Ibu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/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Saudara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/i</a:t>
            </a:r>
          </a:p>
          <a:p>
            <a:pPr algn="ctr"/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berkenan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hadir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untuk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memberikan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doa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restu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kepada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kedua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BE" sz="3200" dirty="0" err="1">
                <a:latin typeface="Microsoft Uighur" panose="02000000000000000000" pitchFamily="2" charset="-78"/>
                <a:cs typeface="Microsoft Uighur" panose="02000000000000000000" pitchFamily="2" charset="-78"/>
              </a:rPr>
              <a:t>mempelai</a:t>
            </a:r>
            <a:r>
              <a:rPr lang="fr-BE" sz="32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1227" y="3886588"/>
            <a:ext cx="780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>
                <a:latin typeface="High Tower Text" panose="02040502050506030303" pitchFamily="18" charset="0"/>
              </a:rPr>
              <a:t>WASSALAMUALAIKUM WARAHMATULLAHI WABARAKATUH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00007" y="5391285"/>
            <a:ext cx="455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-150" dirty="0">
                <a:solidFill>
                  <a:srgbClr val="00B0F0"/>
                </a:solidFill>
                <a:latin typeface="TTChocolates-BlackItalic" panose="02000503020000090002" pitchFamily="2" charset="0"/>
              </a:rPr>
              <a:t>www.ekondangan.com</a:t>
            </a:r>
          </a:p>
        </p:txBody>
      </p:sp>
    </p:spTree>
    <p:extLst>
      <p:ext uri="{BB962C8B-B14F-4D97-AF65-F5344CB8AC3E}">
        <p14:creationId xmlns:p14="http://schemas.microsoft.com/office/powerpoint/2010/main" val="73939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3" presetClass="entr" presetSubtype="28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4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425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925"/>
                                </p:stCondLst>
                                <p:childTnLst>
                                  <p:par>
                                    <p:cTn id="35" presetID="30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set>
                                          <p:cBhvr>
                                            <p:cTn id="3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425"/>
                                </p:stCondLst>
                                <p:childTnLst>
                                  <p:par>
                                    <p:cTn id="41" presetID="42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2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175"/>
                                </p:stCondLst>
                                <p:childTnLst>
                                  <p:par>
                                    <p:cTn id="47" presetID="47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925"/>
                                </p:stCondLst>
                                <p:childTnLst>
                                  <p:par>
                                    <p:cTn id="53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425"/>
                                </p:stCondLst>
                                <p:childTnLst>
                                  <p:par>
                                    <p:cTn id="64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5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925"/>
                                </p:stCondLst>
                                <p:childTnLst>
                                  <p:par>
                                    <p:cTn id="7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8425"/>
                                </p:stCondLst>
                                <p:childTnLst>
                                  <p:par>
                                    <p:cTn id="7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925"/>
                                </p:stCondLst>
                                <p:childTnLst>
                                  <p:par>
                                    <p:cTn id="80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9425"/>
                                </p:stCondLst>
                                <p:childTnLst>
                                  <p:par>
                                    <p:cTn id="8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9925"/>
                                </p:stCondLst>
                                <p:childTnLst>
                                  <p:par>
                                    <p:cTn id="99" presetID="30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10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10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10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3" grpId="0" animBg="1"/>
          <p:bldP spid="3" grpId="1" animBg="1"/>
          <p:bldP spid="6" grpId="1"/>
          <p:bldP spid="6" grpId="2"/>
          <p:bldP spid="8" grpId="0"/>
          <p:bldP spid="8" grpId="1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3" presetClass="entr" presetSubtype="28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4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5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425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925"/>
                                </p:stCondLst>
                                <p:childTnLst>
                                  <p:par>
                                    <p:cTn id="35" presetID="30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set>
                                          <p:cBhvr>
                                            <p:cTn id="3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425"/>
                                </p:stCondLst>
                                <p:childTnLst>
                                  <p:par>
                                    <p:cTn id="41" presetID="42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2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175"/>
                                </p:stCondLst>
                                <p:childTnLst>
                                  <p:par>
                                    <p:cTn id="47" presetID="47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925"/>
                                </p:stCondLst>
                                <p:childTnLst>
                                  <p:par>
                                    <p:cTn id="53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425"/>
                                </p:stCondLst>
                                <p:childTnLst>
                                  <p:par>
                                    <p:cTn id="64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5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925"/>
                                </p:stCondLst>
                                <p:childTnLst>
                                  <p:par>
                                    <p:cTn id="7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8425"/>
                                </p:stCondLst>
                                <p:childTnLst>
                                  <p:par>
                                    <p:cTn id="7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925"/>
                                </p:stCondLst>
                                <p:childTnLst>
                                  <p:par>
                                    <p:cTn id="80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9425"/>
                                </p:stCondLst>
                                <p:childTnLst>
                                  <p:par>
                                    <p:cTn id="88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9925"/>
                                </p:stCondLst>
                                <p:childTnLst>
                                  <p:par>
                                    <p:cTn id="99" presetID="30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hsl" dir="cw">
                                          <p:cBhvr override="childStyle">
                                            <p:cTn id="10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10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animClr clrSpc="hsl" dir="cw">
                                          <p:cBhvr>
                                            <p:cTn id="10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by>
                                            <p:hsl h="0" s="12549" l="25098"/>
                                          </p:by>
                                        </p:animClr>
                                        <p:set>
                                          <p:cBhvr>
                                            <p:cTn id="10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3" grpId="0" animBg="1"/>
          <p:bldP spid="3" grpId="1" animBg="1"/>
          <p:bldP spid="6" grpId="1"/>
          <p:bldP spid="6" grpId="2"/>
          <p:bldP spid="8" grpId="0"/>
          <p:bldP spid="8" grpId="1"/>
          <p:bldP spid="15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188</Words>
  <Application>Microsoft Office PowerPoint</Application>
  <PresentationFormat>Widescreen</PresentationFormat>
  <Paragraphs>40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Abhaya Libre Medium</vt:lpstr>
      <vt:lpstr>Arial</vt:lpstr>
      <vt:lpstr>Brian Strait</vt:lpstr>
      <vt:lpstr>Calibri</vt:lpstr>
      <vt:lpstr>Calibri Light</vt:lpstr>
      <vt:lpstr>Century Gothic</vt:lpstr>
      <vt:lpstr>High Tower Text</vt:lpstr>
      <vt:lpstr>League Gothic</vt:lpstr>
      <vt:lpstr>Microsoft Uighur</vt:lpstr>
      <vt:lpstr>Poor Richard</vt:lpstr>
      <vt:lpstr>TTChocolates-BlackItalic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dwyegatania@gmail.com</dc:creator>
  <cp:lastModifiedBy>meilu</cp:lastModifiedBy>
  <cp:revision>49</cp:revision>
  <dcterms:created xsi:type="dcterms:W3CDTF">2019-06-15T13:17:40Z</dcterms:created>
  <dcterms:modified xsi:type="dcterms:W3CDTF">2021-06-04T20:05:44Z</dcterms:modified>
</cp:coreProperties>
</file>